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1D4DA777-73C2-E64C-8F4D-C5DBCC8B8834}" type="datetimeFigureOut">
              <a:rPr lang="en-US" smtClean="0"/>
              <a:t>2/11/10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43D30AD9-3DCB-0E48-8955-E4260B9FFD6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1301 English Comp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 Overall Meaning and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checklist on page 79 of the “Longman Reader.”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expression, in vivid language, of what the five senses experience.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Supportive technique that develops part of an essay.</a:t>
            </a:r>
          </a:p>
          <a:p>
            <a:r>
              <a:rPr lang="en-US" dirty="0" smtClean="0"/>
              <a:t>The dominant technique used throughout an essay.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Causal Analysis Essay</a:t>
            </a:r>
          </a:p>
          <a:p>
            <a:r>
              <a:rPr lang="en-US" dirty="0" smtClean="0"/>
              <a:t>Showing the consequences of an action.</a:t>
            </a:r>
          </a:p>
          <a:p>
            <a:pPr>
              <a:buNone/>
            </a:pPr>
            <a:r>
              <a:rPr lang="en-US" dirty="0" smtClean="0"/>
              <a:t>Argumentation-Persuasion Essay</a:t>
            </a:r>
          </a:p>
          <a:p>
            <a:r>
              <a:rPr lang="en-US" dirty="0" smtClean="0"/>
              <a:t>Urging more rigorous action.</a:t>
            </a:r>
          </a:p>
          <a:p>
            <a:pPr>
              <a:buNone/>
            </a:pPr>
            <a:r>
              <a:rPr lang="en-US" dirty="0" smtClean="0"/>
              <a:t>Process Analysis</a:t>
            </a:r>
          </a:p>
          <a:p>
            <a:r>
              <a:rPr lang="en-US" dirty="0" smtClean="0"/>
              <a:t>Explaining the pleasure of doing something.</a:t>
            </a:r>
          </a:p>
          <a:p>
            <a:pPr>
              <a:buNone/>
            </a:pPr>
            <a:r>
              <a:rPr lang="en-US" dirty="0" smtClean="0"/>
              <a:t>Narrative Essay</a:t>
            </a:r>
          </a:p>
          <a:p>
            <a:r>
              <a:rPr lang="en-US" dirty="0" smtClean="0"/>
              <a:t>Recounting a day in the life of someone.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Best suited to objects</a:t>
            </a:r>
          </a:p>
          <a:p>
            <a:r>
              <a:rPr lang="en-US" dirty="0" smtClean="0"/>
              <a:t>A person</a:t>
            </a:r>
          </a:p>
          <a:p>
            <a:r>
              <a:rPr lang="en-US" dirty="0" smtClean="0"/>
              <a:t>An animal</a:t>
            </a:r>
          </a:p>
          <a:p>
            <a:r>
              <a:rPr lang="en-US" dirty="0" smtClean="0"/>
              <a:t>A place</a:t>
            </a:r>
          </a:p>
          <a:p>
            <a:r>
              <a:rPr lang="en-US" dirty="0" smtClean="0"/>
              <a:t>A time</a:t>
            </a:r>
          </a:p>
          <a:p>
            <a:r>
              <a:rPr lang="en-US" dirty="0" smtClean="0"/>
              <a:t>A phenomenon</a:t>
            </a:r>
          </a:p>
          <a:p>
            <a:r>
              <a:rPr lang="en-US" dirty="0" smtClean="0"/>
              <a:t>A concept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Divided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Objective</a:t>
            </a:r>
          </a:p>
          <a:p>
            <a:r>
              <a:rPr lang="en-US" dirty="0" smtClean="0"/>
              <a:t>Describe the subject in a straightforward and literal way</a:t>
            </a:r>
          </a:p>
          <a:p>
            <a:r>
              <a:rPr lang="en-US" dirty="0" smtClean="0"/>
              <a:t>Do not reveal your personal attitude or feeling.</a:t>
            </a:r>
          </a:p>
          <a:p>
            <a:pPr>
              <a:buNone/>
            </a:pPr>
            <a:r>
              <a:rPr lang="en-US" dirty="0" smtClean="0"/>
              <a:t>Subjective</a:t>
            </a:r>
          </a:p>
          <a:p>
            <a:r>
              <a:rPr lang="en-US" dirty="0" smtClean="0"/>
              <a:t>Convey a highly personal view of the subject</a:t>
            </a:r>
          </a:p>
          <a:p>
            <a:r>
              <a:rPr lang="en-US" dirty="0" smtClean="0"/>
              <a:t>Seek to elicit a strong emotional response</a:t>
            </a:r>
          </a:p>
          <a:p>
            <a:r>
              <a:rPr lang="en-US" dirty="0" smtClean="0"/>
              <a:t>Takes the form of a reflective piece or character study.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Subjective depends on which way the writer wants the support to go.</a:t>
            </a:r>
          </a:p>
          <a:p>
            <a:pPr>
              <a:buNone/>
            </a:pPr>
            <a:r>
              <a:rPr lang="en-US" dirty="0" smtClean="0"/>
              <a:t>Objective language consists of the denotative language</a:t>
            </a:r>
          </a:p>
          <a:p>
            <a:r>
              <a:rPr lang="en-US" dirty="0" smtClean="0"/>
              <a:t>Neutral dictionary meanings</a:t>
            </a:r>
          </a:p>
          <a:p>
            <a:pPr>
              <a:buNone/>
            </a:pPr>
            <a:r>
              <a:rPr lang="en-US" dirty="0" smtClean="0"/>
              <a:t>Subjective language will inspire the reader to feel either outrage or support.  </a:t>
            </a:r>
          </a:p>
          <a:p>
            <a:r>
              <a:rPr lang="en-US" dirty="0" smtClean="0"/>
              <a:t>Connotative dictionary meanings.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Focus a descriptive essay around a dominant impression.</a:t>
            </a:r>
          </a:p>
          <a:p>
            <a:pPr>
              <a:buNone/>
            </a:pPr>
            <a:r>
              <a:rPr lang="en-US" dirty="0" smtClean="0"/>
              <a:t>Select the details to include.  Stay focused.</a:t>
            </a:r>
          </a:p>
          <a:p>
            <a:r>
              <a:rPr lang="en-US" dirty="0" smtClean="0"/>
              <a:t>Be selective in the number of details.</a:t>
            </a:r>
          </a:p>
          <a:p>
            <a:r>
              <a:rPr lang="en-US" dirty="0" smtClean="0"/>
              <a:t>Organize the descriptive details.</a:t>
            </a:r>
          </a:p>
          <a:p>
            <a:r>
              <a:rPr lang="en-US" dirty="0" smtClean="0"/>
              <a:t>Sequenced spatially.</a:t>
            </a:r>
          </a:p>
          <a:p>
            <a:r>
              <a:rPr lang="en-US" dirty="0" smtClean="0"/>
              <a:t>Sequenced chronologically</a:t>
            </a:r>
          </a:p>
          <a:p>
            <a:r>
              <a:rPr lang="en-US" dirty="0" smtClean="0"/>
              <a:t>Emphatically</a:t>
            </a:r>
          </a:p>
          <a:p>
            <a:r>
              <a:rPr lang="en-US" dirty="0" smtClean="0"/>
              <a:t>Sensory Impressions</a:t>
            </a:r>
          </a:p>
          <a:p>
            <a:pPr>
              <a:buNone/>
            </a:pPr>
            <a:r>
              <a:rPr lang="en-US" dirty="0" smtClean="0"/>
              <a:t>Provide Signal Devices – about, next, worst of all)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Vary sentence structure.</a:t>
            </a:r>
          </a:p>
          <a:p>
            <a:r>
              <a:rPr lang="en-US" dirty="0" smtClean="0"/>
              <a:t>Do not use the same subject-verb pattern.</a:t>
            </a:r>
          </a:p>
          <a:p>
            <a:r>
              <a:rPr lang="en-US" dirty="0" smtClean="0"/>
              <a:t>Add descriptive elements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40</TotalTime>
  <Words>276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Travelogue</vt:lpstr>
      <vt:lpstr>Description</vt:lpstr>
      <vt:lpstr>Description</vt:lpstr>
      <vt:lpstr>Description</vt:lpstr>
      <vt:lpstr>Descriptive Options</vt:lpstr>
      <vt:lpstr>Description</vt:lpstr>
      <vt:lpstr>Description Divided</vt:lpstr>
      <vt:lpstr>The Tone</vt:lpstr>
      <vt:lpstr>Ideas for Writing</vt:lpstr>
      <vt:lpstr>The Sentences</vt:lpstr>
      <vt:lpstr>Revise Overall Meaning and Structure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Description</dc:title>
  <dc:creator>KISD</dc:creator>
  <cp:lastModifiedBy>KISD</cp:lastModifiedBy>
  <cp:revision>2</cp:revision>
  <dcterms:created xsi:type="dcterms:W3CDTF">2010-02-11T20:02:12Z</dcterms:created>
  <dcterms:modified xsi:type="dcterms:W3CDTF">2010-02-11T20:42:41Z</dcterms:modified>
</cp:coreProperties>
</file>